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71" r:id="rId4"/>
    <p:sldId id="270" r:id="rId5"/>
    <p:sldId id="263" r:id="rId6"/>
    <p:sldId id="267" r:id="rId7"/>
    <p:sldId id="268" r:id="rId8"/>
    <p:sldId id="265" r:id="rId9"/>
    <p:sldId id="258" r:id="rId10"/>
    <p:sldId id="259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2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138C2-27A9-4678-A695-6EB0EB63AD37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209C18-89E1-4A31-8706-6F23CADED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138C2-27A9-4678-A695-6EB0EB63AD37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209C18-89E1-4A31-8706-6F23CADED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138C2-27A9-4678-A695-6EB0EB63AD37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209C18-89E1-4A31-8706-6F23CADED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138C2-27A9-4678-A695-6EB0EB63AD37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209C18-89E1-4A31-8706-6F23CADED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138C2-27A9-4678-A695-6EB0EB63AD37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209C18-89E1-4A31-8706-6F23CADED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138C2-27A9-4678-A695-6EB0EB63AD37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209C18-89E1-4A31-8706-6F23CADED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138C2-27A9-4678-A695-6EB0EB63AD37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209C18-89E1-4A31-8706-6F23CADED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138C2-27A9-4678-A695-6EB0EB63AD37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209C18-89E1-4A31-8706-6F23CADED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138C2-27A9-4678-A695-6EB0EB63AD37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209C18-89E1-4A31-8706-6F23CADED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138C2-27A9-4678-A695-6EB0EB63AD37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209C18-89E1-4A31-8706-6F23CADED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8138C2-27A9-4678-A695-6EB0EB63AD37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A209C18-89E1-4A31-8706-6F23CADED0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F8138C2-27A9-4678-A695-6EB0EB63AD37}" type="datetimeFigureOut">
              <a:rPr lang="ru-RU" smtClean="0"/>
              <a:pPr/>
              <a:t>28.01.2026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A209C18-89E1-4A31-8706-6F23CADED0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заочный методический конкурс 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 разработке, внедрению и проведению урока/занятия 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«Простые решения» 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8" algn="just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воспитатель МБДОУ «Детский сад комбинированного вида п.Чагода» Сорокина Елена Викторовна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1643050"/>
            <a:ext cx="76438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Фотографии и демонстрационные материалы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поясняющие   содержание  образовательной деятельности по познавательному развитию на тему: «Путешествие в страну Безопасности»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3240" y="5572140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п. Чагода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здоровьезбережению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503238" y="530223"/>
          <a:ext cx="8183562" cy="4398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1781"/>
                <a:gridCol w="4091781"/>
              </a:tblGrid>
              <a:tr h="21994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994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Picture 2" descr="C:\Users\owner\Desktop\51028b0b-2633-50aa-a747-3668357a4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85794"/>
            <a:ext cx="2063214" cy="1768469"/>
          </a:xfrm>
          <a:prstGeom prst="rect">
            <a:avLst/>
          </a:prstGeom>
          <a:noFill/>
        </p:spPr>
      </p:pic>
      <p:pic>
        <p:nvPicPr>
          <p:cNvPr id="14" name="Picture 6" descr="C:\Users\owner\Desktop\4c6d6c7cef43b69b36eda9f212c0e16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857232"/>
            <a:ext cx="1222006" cy="1885380"/>
          </a:xfrm>
          <a:prstGeom prst="rect">
            <a:avLst/>
          </a:prstGeom>
          <a:noFill/>
        </p:spPr>
      </p:pic>
      <p:pic>
        <p:nvPicPr>
          <p:cNvPr id="15" name="Picture 2" descr="C:\Users\owner\Desktop\318194a3a73fc97e5c6511fcdb9398c0_w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000372"/>
            <a:ext cx="2547849" cy="1905791"/>
          </a:xfrm>
          <a:prstGeom prst="rect">
            <a:avLst/>
          </a:prstGeom>
          <a:noFill/>
        </p:spPr>
      </p:pic>
      <p:pic>
        <p:nvPicPr>
          <p:cNvPr id="16" name="Picture 3" descr="C:\Users\owner\Desktop\pngtree-sick-kid-in-bed-picture-image_846281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857496"/>
            <a:ext cx="2945870" cy="2209403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214678" y="2714620"/>
            <a:ext cx="2643206" cy="1015663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103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owner\Desktop\nx0jlmBn49M_dNbyLLlzFzAxsnz0LmLtQr_xUcKhM9COcyXhmcjg-O2ecSJYOnesC_cW9Jnu1SCUB7VmkXvHeWk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857232"/>
            <a:ext cx="5583767" cy="4187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Организационный момент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owner\Desktop\RhJf5IXh6uWNIdPOhJPX_tqLVG03KSkEy8K88BuQ53db8LI-H5y-TdfBJnn06YobiJ6_MTrqDAhim6BDqL0LlFK_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857232"/>
            <a:ext cx="5583767" cy="4187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owner\Desktop\NYCDDh3x-1kbtq20Iwj44ZmLLf7IKjQyLXI0ieKksdahXZabtUJxYqlzdHTkRJOP8dIWEYiVLSU9jdYRkk3FRRlh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57166"/>
            <a:ext cx="5857916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143372" y="2357430"/>
            <a:ext cx="1000132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85728"/>
            <a:ext cx="8501122" cy="628654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Содержимое 3" descr="C:\Users\owner\Desktop\img4.jpg"/>
          <p:cNvPicPr>
            <a:picLocks noGrp="1"/>
          </p:cNvPicPr>
          <p:nvPr>
            <p:ph idx="1"/>
          </p:nvPr>
        </p:nvPicPr>
        <p:blipFill>
          <a:blip r:embed="rId2"/>
          <a:srcRect l="4329" t="3422" r="59594" b="47524"/>
          <a:stretch>
            <a:fillRect/>
          </a:stretch>
        </p:blipFill>
        <p:spPr bwMode="auto">
          <a:xfrm>
            <a:off x="642910" y="500042"/>
            <a:ext cx="2786082" cy="2286016"/>
          </a:xfrm>
          <a:prstGeom prst="rect">
            <a:avLst/>
          </a:prstGeom>
          <a:noFill/>
        </p:spPr>
      </p:pic>
      <p:pic>
        <p:nvPicPr>
          <p:cNvPr id="5" name="Рисунок 4" descr="C:\Users\owner\Desktop\img4.jpg"/>
          <p:cNvPicPr/>
          <p:nvPr/>
        </p:nvPicPr>
        <p:blipFill>
          <a:blip r:embed="rId2"/>
          <a:srcRect l="53554" t="4278" r="9407" b="48378"/>
          <a:stretch>
            <a:fillRect/>
          </a:stretch>
        </p:blipFill>
        <p:spPr bwMode="auto">
          <a:xfrm>
            <a:off x="5715008" y="571480"/>
            <a:ext cx="2786082" cy="2214578"/>
          </a:xfrm>
          <a:prstGeom prst="rect">
            <a:avLst/>
          </a:prstGeom>
          <a:noFill/>
        </p:spPr>
      </p:pic>
      <p:pic>
        <p:nvPicPr>
          <p:cNvPr id="6" name="Рисунок 5" descr="C:\Users\owner\Desktop\img4.jpg"/>
          <p:cNvPicPr/>
          <p:nvPr/>
        </p:nvPicPr>
        <p:blipFill>
          <a:blip r:embed="rId2"/>
          <a:srcRect l="13950" t="54731" r="53260" b="-55"/>
          <a:stretch>
            <a:fillRect/>
          </a:stretch>
        </p:blipFill>
        <p:spPr bwMode="auto">
          <a:xfrm>
            <a:off x="642910" y="3071810"/>
            <a:ext cx="2928958" cy="2157417"/>
          </a:xfrm>
          <a:prstGeom prst="rect">
            <a:avLst/>
          </a:prstGeom>
          <a:noFill/>
        </p:spPr>
      </p:pic>
      <p:pic>
        <p:nvPicPr>
          <p:cNvPr id="7" name="Рисунок 6" descr="C:\Users\owner\Desktop\img4.jpg"/>
          <p:cNvPicPr/>
          <p:nvPr/>
        </p:nvPicPr>
        <p:blipFill>
          <a:blip r:embed="rId2"/>
          <a:srcRect l="60930" t="43020" r="4436" b="1994"/>
          <a:stretch>
            <a:fillRect/>
          </a:stretch>
        </p:blipFill>
        <p:spPr bwMode="auto">
          <a:xfrm>
            <a:off x="5857884" y="3143248"/>
            <a:ext cx="2714644" cy="219551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071934" y="2571744"/>
            <a:ext cx="1071570" cy="156966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cap="none" spc="50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500034" y="550070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«Правила безопасности» для постановки темы занятия.</a:t>
            </a:r>
            <a:endParaRPr lang="ru-RU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Загадка </a:t>
            </a:r>
            <a:endParaRPr lang="ru-RU" sz="3200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«Что за чудо – длинный дом.</a:t>
            </a:r>
          </a:p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Пассажиров много в нем</a:t>
            </a:r>
          </a:p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Носит обувь из резины </a:t>
            </a:r>
          </a:p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питается бензином.</a:t>
            </a:r>
          </a:p>
          <a:p>
            <a:endParaRPr lang="ru-RU" dirty="0"/>
          </a:p>
        </p:txBody>
      </p:sp>
      <p:pic>
        <p:nvPicPr>
          <p:cNvPr id="1027" name="Picture 3" descr="C:\Users\owner\Desktop\IUbUwZBTZH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1991688"/>
            <a:ext cx="4625975" cy="26015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Загадка</a:t>
            </a:r>
            <a:endParaRPr lang="ru-RU" sz="3600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algn="just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 в плите зажгут умело,</a:t>
            </a:r>
          </a:p>
          <a:p>
            <a:pPr algn="just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чиркнуть ими смело.</a:t>
            </a:r>
          </a:p>
          <a:p>
            <a:pPr algn="just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Деревянные сестрички -</a:t>
            </a:r>
          </a:p>
          <a:p>
            <a:pPr algn="just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коробке скучают </a:t>
            </a:r>
          </a:p>
          <a:p>
            <a:endParaRPr lang="ru-RU" dirty="0"/>
          </a:p>
        </p:txBody>
      </p:sp>
      <p:pic>
        <p:nvPicPr>
          <p:cNvPr id="22530" name="Picture 2" descr="C:\Users\owner\Desktop\lvItVY3lAwpHSKjeQk8tK4ZJl3JJJ4pGydydO7yTT9PQo7ERCBLwqVhPc8mplMairSheM1vwI-wRYFgW3bc0sNom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928670"/>
            <a:ext cx="3197215" cy="2397911"/>
          </a:xfrm>
          <a:prstGeom prst="rect">
            <a:avLst/>
          </a:prstGeom>
          <a:noFill/>
        </p:spPr>
      </p:pic>
      <p:pic>
        <p:nvPicPr>
          <p:cNvPr id="6" name="image82.jpe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0232" y="3786190"/>
            <a:ext cx="2205034" cy="173354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Дидактическая игра</a:t>
            </a:r>
            <a:endParaRPr lang="ru-RU" sz="2800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«Огонь друг – огонь враг»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Users\owner\Desktop\f5SrCDIQVBQuSRTkPVm-zsaNxy9WMnocTxMEMR4HfQLd4ivcUnKcEnvfk-T-3RfULW1PGvI11LkH8cKg5QfF0Fe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57734"/>
            <a:ext cx="4625975" cy="34694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по пожарной безопасности.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503238" y="530223"/>
          <a:ext cx="8183562" cy="4398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1781"/>
                <a:gridCol w="4091781"/>
              </a:tblGrid>
              <a:tr h="21994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994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image82.jpe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785794"/>
            <a:ext cx="2205034" cy="1733547"/>
          </a:xfrm>
          <a:prstGeom prst="rect">
            <a:avLst/>
          </a:prstGeom>
        </p:spPr>
      </p:pic>
      <p:pic>
        <p:nvPicPr>
          <p:cNvPr id="9" name="image84.jpe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15074" y="3071810"/>
            <a:ext cx="2214578" cy="1640969"/>
          </a:xfrm>
          <a:prstGeom prst="rect">
            <a:avLst/>
          </a:prstGeom>
        </p:spPr>
      </p:pic>
      <p:pic>
        <p:nvPicPr>
          <p:cNvPr id="10" name="image87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57290" y="2928934"/>
            <a:ext cx="1571636" cy="1948818"/>
          </a:xfrm>
          <a:prstGeom prst="rect">
            <a:avLst/>
          </a:prstGeom>
        </p:spPr>
      </p:pic>
      <p:pic>
        <p:nvPicPr>
          <p:cNvPr id="11" name="image83.jpe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715008" y="714356"/>
            <a:ext cx="2357454" cy="185738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357554" y="2714620"/>
            <a:ext cx="2643206" cy="1015663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101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Кроссенс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по дорожной безопасности</a:t>
            </a:r>
            <a:endParaRPr lang="ru-RU" dirty="0"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</p:nvPr>
        </p:nvGraphicFramePr>
        <p:xfrm>
          <a:off x="503238" y="530223"/>
          <a:ext cx="8183562" cy="4398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1781"/>
                <a:gridCol w="4091781"/>
              </a:tblGrid>
              <a:tr h="21994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994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Picture 4" descr="C:\Users\owner\Desktop\ce1cada953f9e8034289333ed7d0bd3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85794"/>
            <a:ext cx="2537216" cy="1691477"/>
          </a:xfrm>
          <a:prstGeom prst="rect">
            <a:avLst/>
          </a:prstGeom>
          <a:noFill/>
        </p:spPr>
      </p:pic>
      <p:pic>
        <p:nvPicPr>
          <p:cNvPr id="15" name="Picture 2" descr="C:\Users\owner\Desktop\scale_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714356"/>
            <a:ext cx="2657468" cy="1694137"/>
          </a:xfrm>
          <a:prstGeom prst="rect">
            <a:avLst/>
          </a:prstGeom>
          <a:noFill/>
        </p:spPr>
      </p:pic>
      <p:pic>
        <p:nvPicPr>
          <p:cNvPr id="16" name="Picture 2" descr="C:\Users\owner\Desktop\95a5b43c0de03c563c339c565e010d52e28f029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928934"/>
            <a:ext cx="4791220" cy="2526620"/>
          </a:xfrm>
          <a:prstGeom prst="rect">
            <a:avLst/>
          </a:prstGeom>
          <a:noFill/>
        </p:spPr>
      </p:pic>
      <p:pic>
        <p:nvPicPr>
          <p:cNvPr id="17" name="Picture 5" descr="C:\Users\owner\Desktop\9680a73550b76a8c97be60762db91a5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3000372"/>
            <a:ext cx="2357454" cy="1928826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3500430" y="2714620"/>
            <a:ext cx="2643206" cy="1015663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102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379</TotalTime>
  <Words>123</Words>
  <Application>Microsoft Office PowerPoint</Application>
  <PresentationFormat>Экран 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Муниципальный заочный методический конкурс  по разработке, внедрению и проведению урока/занятия  «Простые решения»  </vt:lpstr>
      <vt:lpstr>Организационный момент</vt:lpstr>
      <vt:lpstr>Слайд 3</vt:lpstr>
      <vt:lpstr>Кроссенс:  «Правила безопасности» для постановки темы занятия.</vt:lpstr>
      <vt:lpstr>Загадка </vt:lpstr>
      <vt:lpstr>Загадка</vt:lpstr>
      <vt:lpstr>Дидактическая игра</vt:lpstr>
      <vt:lpstr>Кроссенс по пожарной безопасности.</vt:lpstr>
      <vt:lpstr>Кроссенс по дорожной безопасности</vt:lpstr>
      <vt:lpstr>Кроссенс по здоровьезбережению.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owner</dc:creator>
  <cp:lastModifiedBy>owner</cp:lastModifiedBy>
  <cp:revision>39</cp:revision>
  <dcterms:created xsi:type="dcterms:W3CDTF">2025-12-05T17:40:24Z</dcterms:created>
  <dcterms:modified xsi:type="dcterms:W3CDTF">2026-01-28T11:13:39Z</dcterms:modified>
</cp:coreProperties>
</file>